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A78B-8AD1-44B7-83FF-EDD7DB5609E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8B06-40A4-4612-BF7A-0C8DD7E18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5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A78B-8AD1-44B7-83FF-EDD7DB5609E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8B06-40A4-4612-BF7A-0C8DD7E18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3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A78B-8AD1-44B7-83FF-EDD7DB5609E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8B06-40A4-4612-BF7A-0C8DD7E18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4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A78B-8AD1-44B7-83FF-EDD7DB5609E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8B06-40A4-4612-BF7A-0C8DD7E18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6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A78B-8AD1-44B7-83FF-EDD7DB5609E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8B06-40A4-4612-BF7A-0C8DD7E18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A78B-8AD1-44B7-83FF-EDD7DB5609E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8B06-40A4-4612-BF7A-0C8DD7E18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73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A78B-8AD1-44B7-83FF-EDD7DB5609E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8B06-40A4-4612-BF7A-0C8DD7E18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4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A78B-8AD1-44B7-83FF-EDD7DB5609E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8B06-40A4-4612-BF7A-0C8DD7E18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A78B-8AD1-44B7-83FF-EDD7DB5609E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8B06-40A4-4612-BF7A-0C8DD7E18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70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A78B-8AD1-44B7-83FF-EDD7DB5609E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8B06-40A4-4612-BF7A-0C8DD7E18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4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0A78B-8AD1-44B7-83FF-EDD7DB5609E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8B06-40A4-4612-BF7A-0C8DD7E18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0A78B-8AD1-44B7-83FF-EDD7DB5609E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F8B06-40A4-4612-BF7A-0C8DD7E18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6F805FAA-BB51-D278-D790-B8AE234792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67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7B16868C-C6F2-1838-0F02-FB88BBCCB4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1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28832548-DE92-32C8-87C0-2D1D2DEE97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73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3C6A1EA8-7D42-C362-2658-D936B16968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63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38BF0CD1-C15E-7A82-A910-6CF1B40E20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02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EF9A5B17-875D-37C5-209E-A528129FBD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4A94069E-22BB-DC47-2B8D-36BD7FFC6F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86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13498DD7-164E-BB73-A23C-506F71A25C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86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020E4273-9240-29FA-F86E-45ACB9C5CD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51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9FE75107-BD3C-5624-541A-F71DECAAFC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65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633E1F24-0528-E129-02F0-04FA1704F3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60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37F13631-8AAE-B95E-9D00-35C86AE68C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55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7906F420-7F42-3601-BEFA-E142BD69CE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3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D557446D-EA74-4BF6-710F-853D123DC5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83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F9977D77-8DF6-A8BC-1D6C-ABE5B3D4FA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86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B6A004D4-5A79-5696-84E8-51D9BD4E9B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54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557E1C96-51B5-9873-6B2B-0CB6760414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08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DDB0AE6F-B457-267D-A843-C25D7AE98D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18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F113723D-F3F7-65C2-9C0D-3B23FB83B3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91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A75FBD28-A1BF-3B77-357E-ED71FFDE68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71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D95B46F-44DA-D76D-4687-2FD172F176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85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C5951FEA-CCC4-24D8-7C99-E4E67DA57A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48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20F41697-99F4-E02E-4A0A-C08418D669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84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5243BD9A-8D58-195B-D904-0083B84393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02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52AAA3C7-B902-2E8F-4067-AE9EFE6C94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38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19036A0F-4BBD-219B-EFEB-A8A5660FA5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8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DDCCC478-1227-9328-2886-15DFF9B2FB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88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2FF23C69-A56B-D2EC-9889-E49589DC93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88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739DD476-9CC5-8977-27F8-2330C76A89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11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E32D43EF-73E8-2CF0-534E-BA89698157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48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4DBA263E-8C4C-D5E1-A014-E0E393F302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81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FCCDAF6B-99AB-807F-0FCF-31190A57C1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4BFBB85D-D318-B04F-A358-62EF526C52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07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877E344E-B801-095B-A7CE-4DAFA670BD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204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CC332C22-DDE0-44A0-ACAE-87B8BEC11F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17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E80C9B27-8810-766E-097E-FA7F5FD65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130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82163A80-0D43-7AED-B2B4-D3A710C96F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35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82E67A7A-22CB-CCB9-DFD7-DE383483D9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05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11A5784F-D50F-AE94-FF4A-ED7B5ECF74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04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7960D230-BD46-933C-1AAF-DD12DC5CA0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25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B4CE669B-1EA3-A727-018D-B286A21613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50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C2968817-4A20-1C62-6663-0828ADD44B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037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3614BF54-BBF6-7549-600E-3EF09174C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4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CA253C0A-2688-CA37-EF84-614FA54652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49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1B611B93-67A9-2007-FB80-0104FB024B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20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572336DE-A813-D8A5-3C21-F8E6CF3D2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172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BD52C3F6-7157-1706-F327-2636CF36C4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83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9813726D-6A31-AD44-AD35-F94D09B49D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821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C06C3510-A7C6-A6D3-29D0-9728E057C0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62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6A21013A-DCAD-A030-826C-F1AF01C2A6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2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3E01070E-4099-B04B-5015-7B388B6006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1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43FA9303-5138-1D75-9763-B8546E5CD4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2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5C0C3540-1EAB-E258-098C-C193E4692A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14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Office PowerPoint</Application>
  <PresentationFormat>On-screen Show (4:3)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Rosenberg</dc:creator>
  <cp:lastModifiedBy>Dave Hofbauer</cp:lastModifiedBy>
  <cp:revision>1</cp:revision>
  <dcterms:created xsi:type="dcterms:W3CDTF">2022-11-10T18:28:02Z</dcterms:created>
  <dcterms:modified xsi:type="dcterms:W3CDTF">2022-11-10T18:57:10Z</dcterms:modified>
</cp:coreProperties>
</file>