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09B31-A7C0-099B-0471-AA318E9205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C833FC-C34A-BA22-6150-446E9E7BEF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A8D76-9C96-A010-A1B1-9EF3394E8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702D-68DD-4B93-9EEF-BE4AFB5EA8DA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3C7C4-65FC-C010-9574-2946FB8DE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11F87-D163-6AAB-BBC0-F6BBFD79B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B90F-F97C-4ABF-AE8D-7AC60F9C4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65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30414-8FC8-0F06-23E3-D15082CC4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CF587B-A495-848F-BF97-8A839D78BF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6680F-1907-3C8B-5612-F9A677DCD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702D-68DD-4B93-9EEF-BE4AFB5EA8DA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F3DC3-66F1-D5C3-931D-F3A95C809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1A557-1AD8-5341-3EB4-F06377C7E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B90F-F97C-4ABF-AE8D-7AC60F9C4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02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0114CD-2BB3-2F04-5854-153A4CBEBC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16426A-65F8-BD26-56A7-DA09786479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D5F8-283C-193B-A1F5-1B54B0C5A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702D-68DD-4B93-9EEF-BE4AFB5EA8DA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FE06D-A50B-3C72-430C-121A1BF0F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6A2F3-DC16-74A5-B197-500D5F750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B90F-F97C-4ABF-AE8D-7AC60F9C4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75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7F945-0C3C-7C78-2720-F011DA2F4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ACF2B-EF98-E2C5-601C-34585DA3D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5E901-9DAD-5BE1-EA30-FBE53EAA3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702D-68DD-4B93-9EEF-BE4AFB5EA8DA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8E9FF-D0F8-A19B-BF3F-7CA8FE863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D3BC9-B212-8425-8229-346BA20BC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B90F-F97C-4ABF-AE8D-7AC60F9C4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31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98EC9-B95F-9B66-1A9F-A5F5EC4B5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BFFBBF-92BF-12D0-126E-FEF3F01B8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2EF9CD-33BF-EE77-C956-C6B4C6D67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702D-68DD-4B93-9EEF-BE4AFB5EA8DA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59E16-9FCF-70F6-E706-A1998F171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E4AFF-FAE4-9631-6500-F339906E2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B90F-F97C-4ABF-AE8D-7AC60F9C4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114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3AB94-B6DA-4342-17E3-44FDBF5C6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3244E-10A8-DB53-7AE7-4CB71F62F5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32F0B-2F52-CBC3-6A42-91A86A534B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8F890-6B8B-28CC-08DC-2CDCDA1C1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702D-68DD-4B93-9EEF-BE4AFB5EA8DA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43C3C2-A7B6-EE87-7230-D1CD2FE1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F6546A-FE7A-A026-9352-B0D9F23F5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B90F-F97C-4ABF-AE8D-7AC60F9C4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29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E1AD3-53D2-82CF-20C6-CE034F46E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9B5427-6D93-1F01-9DDC-E61A2120F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3E4920-1372-ACEC-80DA-93E3E8CE0E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DF7C7B-B384-EB36-29A5-ECBDF38709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0A57DD-67FD-FBD5-D181-C12C6A193E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94022D-D152-6391-3CA6-E83F7D2C6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702D-68DD-4B93-9EEF-BE4AFB5EA8DA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884950-65A4-D8AC-4459-6DC6488EB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625BE7-0CE6-570B-0B92-EAD4D77F0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B90F-F97C-4ABF-AE8D-7AC60F9C4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831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29310-BC54-CCA6-2FAD-FBD7308A3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94DCB7-6574-538B-A769-8E2E5BFFB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702D-68DD-4B93-9EEF-BE4AFB5EA8DA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13D87E-2378-F685-541D-74B332DB9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4C7AA-CA13-EB74-38C1-1AD596A1D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B90F-F97C-4ABF-AE8D-7AC60F9C4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762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C97956-B279-FA08-A8E8-79E28BAF9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702D-68DD-4B93-9EEF-BE4AFB5EA8DA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0EC830-B2F9-8FB3-AE66-5C7F5F73F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1439F8-669B-680A-381F-EB17529AA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B90F-F97C-4ABF-AE8D-7AC60F9C4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0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C84BA-38E5-4A5B-8A66-1A6100F0D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04260-AAD5-18B3-BADD-669C03ACF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EB040-57E8-6A09-B7F7-40BF597BEC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42237D-DA4F-F170-6D4A-F3859996F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702D-68DD-4B93-9EEF-BE4AFB5EA8DA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0EE1BF-E1DE-E415-6C88-B0CD6572F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332083-C4E5-7B86-4E56-B40D1BB07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B90F-F97C-4ABF-AE8D-7AC60F9C4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920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DB021-CE8D-348D-94F0-11714921B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F346C9-403D-F566-E890-997AD5C791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4D1D5-D4BE-1EF6-4026-880783E76E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7A2533-751E-FE31-F955-584258803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702D-68DD-4B93-9EEF-BE4AFB5EA8DA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12C312-1CE6-9A4D-8F20-2560F9A5F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7E8F45-D8CD-4238-852D-F5B34A8CC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B90F-F97C-4ABF-AE8D-7AC60F9C4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844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BA91B1-8B68-AE1F-AFA1-CBD0BF906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640242-A1C5-B205-C6AB-22C55F3D0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4C9B3-5295-CE82-2C0B-4FED371D0F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8702D-68DD-4B93-9EEF-BE4AFB5EA8DA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CFA90-9540-ED3D-AE1C-AE4770C48A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8F844-A66B-0E54-2BDE-1336DE8C84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AB90F-F97C-4ABF-AE8D-7AC60F9C4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463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AA13B862-C99E-32D8-C9E8-37A96DBC90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62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DB1296C1-732A-9F16-E12C-83838A6836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696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838AA026-8FFD-3B8B-D16C-047C058D10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152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B30A095A-B6B2-DCD0-68EF-B1694E47C8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01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5D9E7F5F-8766-7DBA-83D1-9E558F2139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506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1C1EB7A9-7411-F9B1-F621-DE592A120B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289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1063B3C6-434A-25FB-EE57-E904D84034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764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FCC5A447-D05E-F6C8-3FFC-EFEEBCD292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860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E8187D11-9EAA-BF2F-C860-1159162618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84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497DCAEA-FBC5-3F0C-3328-942E44B957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74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B5E323AD-D2F2-9E40-BE5A-8108C7D0E2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869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86FC2B0F-410A-B8F3-AE82-16A44342B2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531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433FD6C2-1CD3-3D70-FF28-B9978D5F1B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844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889E4FC7-80CD-ED91-692B-0383F96A7A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66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D9005CB2-736A-823F-B940-A5B724593F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65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3AF58020-65B7-7C01-B4A7-84BBBD26F6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622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C15B6F5D-99E4-05DF-1B4E-74F542149D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715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AF02C2BA-C8FC-D977-4FF8-FFA596FC90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2110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DE5E3CED-04DE-E3F4-DF80-C2D6B2D663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4629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CD612608-2C4D-BA23-8DB1-9436C9F18F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2918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86409F08-96E9-E214-627A-F5123F9509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7096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FCEB91ED-91F8-6C2D-11A9-F81F28407D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989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A279C600-9ABA-2A70-B555-0F4830D1F3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2388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508E9A02-3A31-D058-ED51-97A6A81D1F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108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48633A06-7908-7DED-2518-14E9D3A8E8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6713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4DEAF7C9-5561-9F63-787A-C1A865804D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4295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55705BAD-B972-0DE8-15FB-CCF25F9380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9094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E8BB9AED-395C-764A-0A9E-642CEF1807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311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95DCF806-4D29-E035-4C8B-608E835DC9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5321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E2083F66-646D-AAFE-B82C-F5B564941B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5915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26447746-582F-0E69-9E3C-DB6B232B58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0683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CEEDBE85-EA27-EF97-09C1-F977088003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8666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899C4798-410A-2E6C-1820-4FFF8A6454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78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1D7EBF2B-EE3A-6FFC-329C-B2C725597E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7651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9A8ADE5D-DB33-59DA-0094-83E63E2CD5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4558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4BA72FE8-E933-928C-EDA4-FDC066955C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4530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46C5C0A4-E73E-7CDA-FAC5-AE82D8A095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4473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D652B070-6D25-5195-56EA-A6058B12CC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0442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F03FCF28-8573-7D93-BFCD-B44BAA43D8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6365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81B457B7-5484-D304-38BA-588C02B443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605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86DD0401-2290-8D81-BCC9-76FF99453C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6048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2B8AD04C-404D-3408-05AE-572F0B646B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1293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A06B67DD-A294-90E8-5922-06AC56018A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2672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98AAB99A-027E-1F84-82D5-512E073F13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72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2C101C51-904A-C142-3CE3-9DEE615B00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5384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06DA7900-3C4E-90F0-ACA3-86585FBFA5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3340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D15748E4-5F1F-2F1D-38C9-63063500B3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4695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6354A520-D141-FD50-D4E5-3A5899BBFE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8164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28CB4FFD-8EA3-53D4-0544-1D2317DFD5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8078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C9ED560B-A550-BA0B-89D3-B691B2A110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0155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B874738B-3BC0-7667-0006-0C3A20617E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94423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0A298FEB-97AD-BA48-E3D4-B73D6398D9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0447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0E86386D-1B45-915A-5BAA-9B7BE4CC64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03835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1859927D-B0E5-BCA2-6CCB-1E6540109B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59265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CCD58A74-713A-FBAC-20AB-EAF663B2BC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304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7927BA8D-A4AA-DD2A-97C9-BF4A505468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48214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1D822BF0-8B9C-5952-C2F1-AC646BFB0F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902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C846150E-67A6-D2A4-6ABB-3D742B6ED1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8166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31A17E3A-6029-7B87-3622-18AFB3B689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265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F505EE91-C4A8-5C95-F0D6-DEB524BFEE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8239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D4086197-57F5-2F19-6E48-412671DBA3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48127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4D4B6BD8-4BAE-5EDB-AD37-90786062D6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45533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E2889DEB-B3FF-7C92-EAA8-DA68B92C7C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87351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21D2A679-57DF-E224-0A3C-903F07B818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72786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E9CB8E89-3971-B590-79E8-D4658D1FEC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29067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>
            <a:extLst>
              <a:ext uri="{FF2B5EF4-FFF2-40B4-BE49-F238E27FC236}">
                <a16:creationId xmlns:a16="http://schemas.microsoft.com/office/drawing/2014/main" id="{881C72F6-27AD-9DEA-FA0E-F823194FBC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11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2C547F17-6387-D5F6-C4BB-71FA1EBEFB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74674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0">
            <a:extLst>
              <a:ext uri="{FF2B5EF4-FFF2-40B4-BE49-F238E27FC236}">
                <a16:creationId xmlns:a16="http://schemas.microsoft.com/office/drawing/2014/main" id="{3343DD11-8682-DB51-A863-0BCAFC9F2F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6766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1">
            <a:extLst>
              <a:ext uri="{FF2B5EF4-FFF2-40B4-BE49-F238E27FC236}">
                <a16:creationId xmlns:a16="http://schemas.microsoft.com/office/drawing/2014/main" id="{6886BAF0-DACC-82F6-8B03-DEDBBB808F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017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2">
            <a:extLst>
              <a:ext uri="{FF2B5EF4-FFF2-40B4-BE49-F238E27FC236}">
                <a16:creationId xmlns:a16="http://schemas.microsoft.com/office/drawing/2014/main" id="{C7B3080C-1AAB-981D-25B9-00BB02E3F9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3998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3">
            <a:extLst>
              <a:ext uri="{FF2B5EF4-FFF2-40B4-BE49-F238E27FC236}">
                <a16:creationId xmlns:a16="http://schemas.microsoft.com/office/drawing/2014/main" id="{2E065C7D-6A23-DBDE-43FE-27A2129395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87797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4">
            <a:extLst>
              <a:ext uri="{FF2B5EF4-FFF2-40B4-BE49-F238E27FC236}">
                <a16:creationId xmlns:a16="http://schemas.microsoft.com/office/drawing/2014/main" id="{94CC84C8-E29B-8483-465D-CF9CDFD205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4788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5">
            <a:extLst>
              <a:ext uri="{FF2B5EF4-FFF2-40B4-BE49-F238E27FC236}">
                <a16:creationId xmlns:a16="http://schemas.microsoft.com/office/drawing/2014/main" id="{D1AB41F4-A8E0-2AEA-A5B5-05B72BDA19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51151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6">
            <a:extLst>
              <a:ext uri="{FF2B5EF4-FFF2-40B4-BE49-F238E27FC236}">
                <a16:creationId xmlns:a16="http://schemas.microsoft.com/office/drawing/2014/main" id="{6AB6425D-3F20-6961-91DD-BADC26EC3B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90092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7">
            <a:extLst>
              <a:ext uri="{FF2B5EF4-FFF2-40B4-BE49-F238E27FC236}">
                <a16:creationId xmlns:a16="http://schemas.microsoft.com/office/drawing/2014/main" id="{EB215400-E44A-A934-F08F-E2FA36C2DE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53800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8">
            <a:extLst>
              <a:ext uri="{FF2B5EF4-FFF2-40B4-BE49-F238E27FC236}">
                <a16:creationId xmlns:a16="http://schemas.microsoft.com/office/drawing/2014/main" id="{825DA0BB-7CBC-8074-06CF-10ACFB3165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93961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9">
            <a:extLst>
              <a:ext uri="{FF2B5EF4-FFF2-40B4-BE49-F238E27FC236}">
                <a16:creationId xmlns:a16="http://schemas.microsoft.com/office/drawing/2014/main" id="{4F069B1B-3362-7391-2DC4-1EE41B545C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33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46F0BF44-CCD9-DA1F-8243-99F635EFA8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1691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0">
            <a:extLst>
              <a:ext uri="{FF2B5EF4-FFF2-40B4-BE49-F238E27FC236}">
                <a16:creationId xmlns:a16="http://schemas.microsoft.com/office/drawing/2014/main" id="{D2DF12A3-95C5-F314-A244-B8B8A7028A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74311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1">
            <a:extLst>
              <a:ext uri="{FF2B5EF4-FFF2-40B4-BE49-F238E27FC236}">
                <a16:creationId xmlns:a16="http://schemas.microsoft.com/office/drawing/2014/main" id="{D5F98522-2E4D-7F76-2536-AFAFB93D73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74804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2">
            <a:extLst>
              <a:ext uri="{FF2B5EF4-FFF2-40B4-BE49-F238E27FC236}">
                <a16:creationId xmlns:a16="http://schemas.microsoft.com/office/drawing/2014/main" id="{B6E32AA6-188B-5C54-D23A-48A1288418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2577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3">
            <a:extLst>
              <a:ext uri="{FF2B5EF4-FFF2-40B4-BE49-F238E27FC236}">
                <a16:creationId xmlns:a16="http://schemas.microsoft.com/office/drawing/2014/main" id="{866ADA16-9A1E-F9B9-3C0B-CA0F643710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41825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4">
            <a:extLst>
              <a:ext uri="{FF2B5EF4-FFF2-40B4-BE49-F238E27FC236}">
                <a16:creationId xmlns:a16="http://schemas.microsoft.com/office/drawing/2014/main" id="{208DE9D5-9037-002C-1325-CFFD141997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3297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5">
            <a:extLst>
              <a:ext uri="{FF2B5EF4-FFF2-40B4-BE49-F238E27FC236}">
                <a16:creationId xmlns:a16="http://schemas.microsoft.com/office/drawing/2014/main" id="{B5470EF9-C0E5-D2C6-578D-88F0F2EC10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1904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6">
            <a:extLst>
              <a:ext uri="{FF2B5EF4-FFF2-40B4-BE49-F238E27FC236}">
                <a16:creationId xmlns:a16="http://schemas.microsoft.com/office/drawing/2014/main" id="{25714DB7-3310-24D6-3423-E50440DC21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59807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7">
            <a:extLst>
              <a:ext uri="{FF2B5EF4-FFF2-40B4-BE49-F238E27FC236}">
                <a16:creationId xmlns:a16="http://schemas.microsoft.com/office/drawing/2014/main" id="{541C695A-07D1-CC9F-C3B8-3BF7C7E3A8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8211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8">
            <a:extLst>
              <a:ext uri="{FF2B5EF4-FFF2-40B4-BE49-F238E27FC236}">
                <a16:creationId xmlns:a16="http://schemas.microsoft.com/office/drawing/2014/main" id="{9282D5C1-F794-118A-D992-3D72355CDC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58899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9">
            <a:extLst>
              <a:ext uri="{FF2B5EF4-FFF2-40B4-BE49-F238E27FC236}">
                <a16:creationId xmlns:a16="http://schemas.microsoft.com/office/drawing/2014/main" id="{9BE16E5D-1347-FC1F-5D08-8A4FC0CBA0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405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66D7A766-818D-B2EE-3FA4-58AAC4DD97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72482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0">
            <a:extLst>
              <a:ext uri="{FF2B5EF4-FFF2-40B4-BE49-F238E27FC236}">
                <a16:creationId xmlns:a16="http://schemas.microsoft.com/office/drawing/2014/main" id="{84E6C57A-E442-B1C2-D440-BA1155BEC9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66733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1">
            <a:extLst>
              <a:ext uri="{FF2B5EF4-FFF2-40B4-BE49-F238E27FC236}">
                <a16:creationId xmlns:a16="http://schemas.microsoft.com/office/drawing/2014/main" id="{F8774948-80D5-C567-5C62-07002531D4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50579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2">
            <a:extLst>
              <a:ext uri="{FF2B5EF4-FFF2-40B4-BE49-F238E27FC236}">
                <a16:creationId xmlns:a16="http://schemas.microsoft.com/office/drawing/2014/main" id="{6022F8E0-82FE-B4FB-2BD2-4205673FC4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40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92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9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Hofbauer</dc:creator>
  <cp:lastModifiedBy>Dave Hofbauer</cp:lastModifiedBy>
  <cp:revision>1</cp:revision>
  <dcterms:created xsi:type="dcterms:W3CDTF">2023-04-25T02:16:05Z</dcterms:created>
  <dcterms:modified xsi:type="dcterms:W3CDTF">2023-04-25T02:21:48Z</dcterms:modified>
</cp:coreProperties>
</file>